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180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577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26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843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172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48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33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63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353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8103-79FC-4D30-9872-57168B3E51D0}" type="datetimeFigureOut">
              <a:rPr lang="ar-IQ" smtClean="0"/>
              <a:t>23/09/1442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705D-EF9A-4519-9C4F-2CB9A2786D3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947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alnfoth\Desktop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nfoth\Desktop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9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nfoth\Desktop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nfoth\Desktop\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1700808"/>
            <a:ext cx="9017000" cy="9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nfoth\Desktop\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2852936"/>
            <a:ext cx="90170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nfoth\Desktop\6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4567610"/>
            <a:ext cx="9016999" cy="8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nfoth\Desktop\7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0" y="5589240"/>
            <a:ext cx="90170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6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nfoth\Desktop\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135"/>
            <a:ext cx="896448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nfoth\Desktop\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9519"/>
            <a:ext cx="8964488" cy="14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07904" y="4221088"/>
            <a:ext cx="4752528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cs typeface="+mj-cs"/>
              </a:rPr>
              <a:t>Chronic of recurrent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93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1" y="29344"/>
            <a:ext cx="9242426" cy="181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lnfoth\Desktop\1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2004442"/>
            <a:ext cx="9144000" cy="11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nfoth\Desktop\1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47" y="3212976"/>
            <a:ext cx="9144000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nfoth\Desktop\1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03" y="4221087"/>
            <a:ext cx="9213603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lnfoth\Desktop\14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6524"/>
            <a:ext cx="9092953" cy="1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1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nfoth\Desktop\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nfoth\Desktop\1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178"/>
            <a:ext cx="91440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9544" y="4581128"/>
            <a:ext cx="226774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exacerbation</a:t>
            </a:r>
            <a:endParaRPr lang="ar-IQ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483768" y="4394944"/>
            <a:ext cx="6660232" cy="1092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cs typeface="+mj-cs"/>
              </a:rPr>
              <a:t>An acute increase in the severity of </a:t>
            </a:r>
            <a:r>
              <a:rPr lang="en-US" sz="2400" b="1" dirty="0" err="1" smtClean="0">
                <a:cs typeface="+mj-cs"/>
              </a:rPr>
              <a:t>aprpblem</a:t>
            </a:r>
            <a:r>
              <a:rPr lang="en-US" sz="2400" b="1" dirty="0" smtClean="0">
                <a:cs typeface="+mj-cs"/>
              </a:rPr>
              <a:t> , illness or bad situation</a:t>
            </a:r>
            <a:endParaRPr lang="ar-IQ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44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nfoth\Desktop\1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4"/>
            <a:ext cx="8964488" cy="24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nfoth\Desktop\1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2600"/>
            <a:ext cx="8712968" cy="24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1008" y="5686400"/>
            <a:ext cx="2066528" cy="8389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pandemic</a:t>
            </a:r>
            <a:endParaRPr lang="ar-IQ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915816" y="5686400"/>
            <a:ext cx="5760640" cy="8389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arial"/>
              </a:rPr>
              <a:t>prevalent over a whole country or the world</a:t>
            </a:r>
            <a:r>
              <a:rPr lang="en-US" sz="3600" dirty="0">
                <a:solidFill>
                  <a:srgbClr val="202124"/>
                </a:solidFill>
                <a:latin typeface="arial"/>
              </a:rPr>
              <a:t>.</a:t>
            </a:r>
            <a:endParaRPr lang="ar-IQ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718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nfoth\Desktop\2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24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nfoth\Desktop\2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7129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nfoth\Desktop\2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59" y="4437112"/>
            <a:ext cx="9118812" cy="13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13629" y="5974025"/>
            <a:ext cx="1908212" cy="6749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diseases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615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nfoth\Desktop\2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0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5</cp:revision>
  <dcterms:created xsi:type="dcterms:W3CDTF">2021-05-01T16:51:12Z</dcterms:created>
  <dcterms:modified xsi:type="dcterms:W3CDTF">2021-05-04T09:44:46Z</dcterms:modified>
</cp:coreProperties>
</file>